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76" r:id="rId4"/>
  </p:sldMasterIdLst>
  <p:notesMasterIdLst>
    <p:notesMasterId r:id="rId14"/>
  </p:notesMasterIdLst>
  <p:handoutMasterIdLst>
    <p:handoutMasterId r:id="rId15"/>
  </p:handoutMasterIdLst>
  <p:sldIdLst>
    <p:sldId id="256" r:id="rId5"/>
    <p:sldId id="264" r:id="rId6"/>
    <p:sldId id="267" r:id="rId7"/>
    <p:sldId id="263" r:id="rId8"/>
    <p:sldId id="268" r:id="rId9"/>
    <p:sldId id="269" r:id="rId10"/>
    <p:sldId id="266" r:id="rId11"/>
    <p:sldId id="261" r:id="rId12"/>
    <p:sldId id="260"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6F4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0" d="100"/>
          <a:sy n="80" d="100"/>
        </p:scale>
        <p:origin x="62" y="466"/>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9-06-03T15:03:03.184" idx="1">
    <p:pos x="10" y="10"/>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45E872-1A40-4FE7-986C-59F628C1EA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B9F5374-08E9-4C85-B7A7-3F19604B53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EA06F1-B57D-406B-8F09-B1FDC0D0B1F3}" type="datetimeFigureOut">
              <a:rPr lang="en-US" smtClean="0"/>
              <a:t>6/5/2019</a:t>
            </a:fld>
            <a:endParaRPr lang="en-US" dirty="0"/>
          </a:p>
        </p:txBody>
      </p:sp>
      <p:sp>
        <p:nvSpPr>
          <p:cNvPr id="4" name="Footer Placeholder 3">
            <a:extLst>
              <a:ext uri="{FF2B5EF4-FFF2-40B4-BE49-F238E27FC236}">
                <a16:creationId xmlns:a16="http://schemas.microsoft.com/office/drawing/2014/main" id="{937FACC5-BCFD-4649-8006-C71939BACE6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D146B17-7076-4944-A4A2-FD49936A33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7EDE44-B1FC-494A-A972-62DC7CABB271}" type="slidenum">
              <a:rPr lang="en-US" smtClean="0"/>
              <a:t>‹#›</a:t>
            </a:fld>
            <a:endParaRPr lang="en-US" dirty="0"/>
          </a:p>
        </p:txBody>
      </p:sp>
    </p:spTree>
    <p:extLst>
      <p:ext uri="{BB962C8B-B14F-4D97-AF65-F5344CB8AC3E}">
        <p14:creationId xmlns:p14="http://schemas.microsoft.com/office/powerpoint/2010/main" val="705689546"/>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37F2BD-238E-42D0-B670-F788A50DBDE8}" type="datetimeFigureOut">
              <a:rPr lang="en-US" smtClean="0"/>
              <a:t>6/5/2019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E8DF69-FFB1-4D3A-9D8C-5887E79674D9}" type="slidenum">
              <a:rPr lang="en-US" smtClean="0"/>
              <a:t>‹#›</a:t>
            </a:fld>
            <a:endParaRPr lang="en-US" dirty="0"/>
          </a:p>
        </p:txBody>
      </p:sp>
    </p:spTree>
    <p:extLst>
      <p:ext uri="{BB962C8B-B14F-4D97-AF65-F5344CB8AC3E}">
        <p14:creationId xmlns:p14="http://schemas.microsoft.com/office/powerpoint/2010/main" val="3766476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a:t>
            </a:fld>
            <a:endParaRPr lang="en-US" dirty="0"/>
          </a:p>
        </p:txBody>
      </p:sp>
    </p:spTree>
    <p:extLst>
      <p:ext uri="{BB962C8B-B14F-4D97-AF65-F5344CB8AC3E}">
        <p14:creationId xmlns:p14="http://schemas.microsoft.com/office/powerpoint/2010/main" val="1304557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9</a:t>
            </a:fld>
            <a:endParaRPr lang="en-US" dirty="0"/>
          </a:p>
        </p:txBody>
      </p:sp>
    </p:spTree>
    <p:extLst>
      <p:ext uri="{BB962C8B-B14F-4D97-AF65-F5344CB8AC3E}">
        <p14:creationId xmlns:p14="http://schemas.microsoft.com/office/powerpoint/2010/main" val="3285139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noProof="0"/>
              <a:t>Click to edit Master title style</a:t>
            </a:r>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p:cNvSpPr>
            <a:spLocks noGrp="1"/>
          </p:cNvSpPr>
          <p:nvPr>
            <p:ph type="dt" sz="half" idx="10"/>
          </p:nvPr>
        </p:nvSpPr>
        <p:spPr/>
        <p:txBody>
          <a:bodyPr/>
          <a:lstStyle>
            <a:lvl1pPr>
              <a:defRPr>
                <a:solidFill>
                  <a:srgbClr val="FFFFFF"/>
                </a:solidFill>
              </a:defRPr>
            </a:lvl1pPr>
          </a:lstStyle>
          <a:p>
            <a:fld id="{9AB3A824-1A51-4B26-AD58-A6D8E14F6C04}" type="datetimeFigureOut">
              <a:rPr lang="en-US" noProof="0" smtClean="0"/>
              <a:t>6/5/2019</a:t>
            </a:fld>
            <a:endParaRPr lang="en-US" noProof="0" dirty="0"/>
          </a:p>
        </p:txBody>
      </p:sp>
      <p:sp>
        <p:nvSpPr>
          <p:cNvPr id="5" name="Footer Placeholder 4"/>
          <p:cNvSpPr>
            <a:spLocks noGrp="1"/>
          </p:cNvSpPr>
          <p:nvPr>
            <p:ph type="ftr" sz="quarter" idx="11"/>
          </p:nvPr>
        </p:nvSpPr>
        <p:spPr/>
        <p:txBody>
          <a:bodyPr/>
          <a:lstStyle>
            <a:lvl1pPr>
              <a:defRPr>
                <a:solidFill>
                  <a:srgbClr val="FFFFFF"/>
                </a:solidFill>
              </a:defRPr>
            </a:lvl1pPr>
          </a:lstStyle>
          <a:p>
            <a:r>
              <a:rPr lang="en-US" noProof="0" dirty="0"/>
              <a:t>
              </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6D22F896-40B5-4ADD-8801-0D06FADFA095}" type="slidenum">
              <a:rPr lang="en-US" noProof="0" smtClean="0"/>
              <a:t>‹#›</a:t>
            </a:fld>
            <a:endParaRPr lang="en-US" noProof="0"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178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Vertical Text Placeholder 2"/>
          <p:cNvSpPr>
            <a:spLocks noGrp="1"/>
          </p:cNvSpPr>
          <p:nvPr>
            <p:ph type="body" orient="vert" idx="1"/>
          </p:nvPr>
        </p:nvSpPr>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D857E33E-8B18-4087-B112-809917729534}" type="datetimeFigureOut">
              <a:rPr lang="en-US" noProof="0" smtClean="0"/>
              <a:t>6/5/2019</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43552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noProof="0"/>
              <a:t>Click to edit Master title style</a:t>
            </a:r>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D3FFE419-2371-464F-8239-3959401C3561}" type="datetimeFigureOut">
              <a:rPr lang="en-US" noProof="0" smtClean="0"/>
              <a:t>6/5/2019</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1994763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Content Placeholder 2"/>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97D162C4-EDD9-4389-A98B-B87ECEA2A816}" type="datetimeFigureOut">
              <a:rPr lang="en-US" noProof="0" smtClean="0"/>
              <a:t>6/5/2019</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472039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noProof="0"/>
              <a:t>Click to edit Master title style</a:t>
            </a:r>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noProof="0" smtClean="0"/>
              <a:t>6/5/2019</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9360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noProof="0"/>
              <a:t>Click to edit Master title style</a:t>
            </a:r>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CA954B2F-12DE-47F5-8894-472B206D2E1E}" type="datetimeFigureOut">
              <a:rPr lang="en-US" noProof="0" smtClean="0"/>
              <a:t>6/5/2019</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8167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noProof="0"/>
              <a:t>Click to edit Master title style</a:t>
            </a:r>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3CBC1C18-307B-4F68-A007-B5B542270E8D}" type="datetimeFigureOut">
              <a:rPr lang="en-US" noProof="0" smtClean="0"/>
              <a:t>6/5/2019</a:t>
            </a:fld>
            <a:endParaRPr lang="en-US" noProof="0" dirty="0"/>
          </a:p>
        </p:txBody>
      </p:sp>
      <p:sp>
        <p:nvSpPr>
          <p:cNvPr id="8" name="Footer Placeholder 7"/>
          <p:cNvSpPr>
            <a:spLocks noGrp="1"/>
          </p:cNvSpPr>
          <p:nvPr>
            <p:ph type="ftr" sz="quarter" idx="11"/>
          </p:nvPr>
        </p:nvSpPr>
        <p:spPr/>
        <p:txBody>
          <a:bodyPr/>
          <a:lstStyle/>
          <a:p>
            <a:r>
              <a:rPr lang="en-US" noProof="0" dirty="0"/>
              <a:t>
              </a:t>
            </a:r>
          </a:p>
        </p:txBody>
      </p:sp>
      <p:sp>
        <p:nvSpPr>
          <p:cNvPr id="9" name="Slide Number Placeholder 8"/>
          <p:cNvSpPr>
            <a:spLocks noGrp="1"/>
          </p:cNvSpPr>
          <p:nvPr>
            <p:ph type="sldNum" sz="quarter" idx="12"/>
          </p:nvPr>
        </p:nvSpPr>
        <p:spPr/>
        <p:txBody>
          <a:body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96335257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Date Placeholder 2"/>
          <p:cNvSpPr>
            <a:spLocks noGrp="1"/>
          </p:cNvSpPr>
          <p:nvPr>
            <p:ph type="dt" sz="half" idx="10"/>
          </p:nvPr>
        </p:nvSpPr>
        <p:spPr/>
        <p:txBody>
          <a:bodyPr/>
          <a:lstStyle/>
          <a:p>
            <a:fld id="{1FAF3416-4057-4DAA-829D-4CA07428D088}" type="datetimeFigureOut">
              <a:rPr lang="en-US" noProof="0" smtClean="0"/>
              <a:t>6/5/2019</a:t>
            </a:fld>
            <a:endParaRPr lang="en-US" noProof="0" dirty="0"/>
          </a:p>
        </p:txBody>
      </p:sp>
      <p:sp>
        <p:nvSpPr>
          <p:cNvPr id="4" name="Footer Placeholder 3"/>
          <p:cNvSpPr>
            <a:spLocks noGrp="1"/>
          </p:cNvSpPr>
          <p:nvPr>
            <p:ph type="ftr" sz="quarter" idx="11"/>
          </p:nvPr>
        </p:nvSpPr>
        <p:spPr/>
        <p:txBody>
          <a:bodyPr/>
          <a:lstStyle/>
          <a:p>
            <a:r>
              <a:rPr lang="en-US" noProof="0" dirty="0"/>
              <a:t>
              </a:t>
            </a:r>
          </a:p>
        </p:txBody>
      </p:sp>
      <p:sp>
        <p:nvSpPr>
          <p:cNvPr id="5" name="Slide Number Placeholder 4"/>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005428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noProof="0" smtClean="0"/>
              <a:t>6/5/2019</a:t>
            </a:fld>
            <a:endParaRPr lang="en-US" noProof="0" dirty="0"/>
          </a:p>
        </p:txBody>
      </p:sp>
      <p:sp>
        <p:nvSpPr>
          <p:cNvPr id="3" name="Footer Placeholder 2"/>
          <p:cNvSpPr>
            <a:spLocks noGrp="1"/>
          </p:cNvSpPr>
          <p:nvPr>
            <p:ph type="ftr" sz="quarter" idx="11"/>
          </p:nvPr>
        </p:nvSpPr>
        <p:spPr/>
        <p:txBody>
          <a:bodyPr/>
          <a:lstStyle/>
          <a:p>
            <a:r>
              <a:rPr lang="en-US" noProof="0" dirty="0"/>
              <a:t>
              </a:t>
            </a:r>
          </a:p>
        </p:txBody>
      </p:sp>
      <p:sp>
        <p:nvSpPr>
          <p:cNvPr id="4" name="Slide Number Placeholder 3"/>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98825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a:t>Click to edit Master title style</a:t>
            </a:r>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noProof="0" smtClean="0"/>
              <a:t>6/5/2019</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58383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a:t>Click to edit Master title style</a:t>
            </a:r>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noProof="0" smtClean="0"/>
              <a:t>6/5/2019</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74084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3CBC1C18-307B-4F68-A007-B5B542270E8D}" type="datetimeFigureOut">
              <a:rPr lang="en-US" noProof="0" smtClean="0"/>
              <a:t>6/5/2019</a:t>
            </a:fld>
            <a:endParaRPr lang="en-US" noProof="0"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r>
              <a:rPr lang="en-US" noProof="0" dirty="0"/>
              <a:t>
              </a:t>
            </a:r>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702258854"/>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hf sldNum="0" hdr="0" ftr="0" dt="0"/>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maps.googleapis.com/maps/api/geocode/json?latlng" TargetMode="External"/><Relationship Id="rId2" Type="http://schemas.openxmlformats.org/officeDocument/2006/relationships/hyperlink" Target="https://www.hikingproject.co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cxnSp>
        <p:nvCxnSpPr>
          <p:cNvPr id="50" name="Straight Connector 41">
            <a:extLst>
              <a:ext uri="{FF2B5EF4-FFF2-40B4-BE49-F238E27FC236}">
                <a16:creationId xmlns:a16="http://schemas.microsoft.com/office/drawing/2014/main" id="{63FED537-3AF1-4C36-9904-77B6A54D27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462458"/>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50E78D6-F072-48E7-8270-20EFBDD26F36}"/>
              </a:ext>
            </a:extLst>
          </p:cNvPr>
          <p:cNvSpPr>
            <a:spLocks noGrp="1"/>
          </p:cNvSpPr>
          <p:nvPr>
            <p:ph type="ctrTitle"/>
          </p:nvPr>
        </p:nvSpPr>
        <p:spPr>
          <a:xfrm>
            <a:off x="1109980" y="4206240"/>
            <a:ext cx="9966960" cy="1325880"/>
          </a:xfrm>
        </p:spPr>
        <p:txBody>
          <a:bodyPr>
            <a:normAutofit/>
          </a:bodyPr>
          <a:lstStyle/>
          <a:p>
            <a:r>
              <a:rPr lang="en-US" sz="6600" cap="none" dirty="0"/>
              <a:t>Take  A  Hike</a:t>
            </a:r>
          </a:p>
        </p:txBody>
      </p:sp>
      <p:sp>
        <p:nvSpPr>
          <p:cNvPr id="3" name="Subtitle 2">
            <a:extLst>
              <a:ext uri="{FF2B5EF4-FFF2-40B4-BE49-F238E27FC236}">
                <a16:creationId xmlns:a16="http://schemas.microsoft.com/office/drawing/2014/main" id="{3FC7BD98-5486-489C-BAA0-A69CEFF691B3}"/>
              </a:ext>
            </a:extLst>
          </p:cNvPr>
          <p:cNvSpPr>
            <a:spLocks noGrp="1"/>
          </p:cNvSpPr>
          <p:nvPr>
            <p:ph type="subTitle" idx="1"/>
          </p:nvPr>
        </p:nvSpPr>
        <p:spPr>
          <a:xfrm>
            <a:off x="1709530" y="5598293"/>
            <a:ext cx="8767860" cy="553690"/>
          </a:xfrm>
        </p:spPr>
        <p:txBody>
          <a:bodyPr>
            <a:normAutofit fontScale="92500" lnSpcReduction="20000"/>
          </a:bodyPr>
          <a:lstStyle/>
          <a:p>
            <a:r>
              <a:rPr lang="en-US" sz="2000" dirty="0"/>
              <a:t>The scenic route to life:</a:t>
            </a:r>
            <a:br>
              <a:rPr lang="en-US" sz="2000" dirty="0"/>
            </a:br>
            <a:r>
              <a:rPr lang="en-US" sz="2000" dirty="0"/>
              <a:t>A fast way to plan, implement and record your hiking adventures</a:t>
            </a:r>
          </a:p>
        </p:txBody>
      </p:sp>
      <p:pic>
        <p:nvPicPr>
          <p:cNvPr id="6" name="Picture 5">
            <a:extLst>
              <a:ext uri="{FF2B5EF4-FFF2-40B4-BE49-F238E27FC236}">
                <a16:creationId xmlns:a16="http://schemas.microsoft.com/office/drawing/2014/main" id="{5E1E2F8D-C850-4167-BD5F-BD0B46C6EFE8}"/>
              </a:ext>
            </a:extLst>
          </p:cNvPr>
          <p:cNvPicPr/>
          <p:nvPr/>
        </p:nvPicPr>
        <p:blipFill rotWithShape="1">
          <a:blip r:embed="rId3" cstate="print">
            <a:extLst>
              <a:ext uri="{28A0092B-C50C-407E-A947-70E740481C1C}">
                <a14:useLocalDpi xmlns:a14="http://schemas.microsoft.com/office/drawing/2010/main" val="0"/>
              </a:ext>
            </a:extLst>
          </a:blip>
          <a:srcRect t="17656" b="11719"/>
          <a:stretch/>
        </p:blipFill>
        <p:spPr bwMode="auto">
          <a:xfrm>
            <a:off x="393368" y="410818"/>
            <a:ext cx="11400183" cy="379542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34050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01D04-52F9-45E9-BC3E-8CC5D56E123A}"/>
              </a:ext>
            </a:extLst>
          </p:cNvPr>
          <p:cNvSpPr>
            <a:spLocks noGrp="1"/>
          </p:cNvSpPr>
          <p:nvPr>
            <p:ph type="title"/>
          </p:nvPr>
        </p:nvSpPr>
        <p:spPr>
          <a:xfrm>
            <a:off x="5264727" y="609600"/>
            <a:ext cx="6167450" cy="858982"/>
          </a:xfrm>
          <a:noFill/>
        </p:spPr>
        <p:txBody>
          <a:bodyPr/>
          <a:lstStyle/>
          <a:p>
            <a:r>
              <a:rPr lang="en-US" dirty="0">
                <a:solidFill>
                  <a:schemeClr val="accent1">
                    <a:lumMod val="75000"/>
                  </a:schemeClr>
                </a:solidFill>
              </a:rPr>
              <a:t>Why we chose hiking?</a:t>
            </a:r>
          </a:p>
        </p:txBody>
      </p:sp>
      <p:sp>
        <p:nvSpPr>
          <p:cNvPr id="3" name="Content Placeholder 2">
            <a:extLst>
              <a:ext uri="{FF2B5EF4-FFF2-40B4-BE49-F238E27FC236}">
                <a16:creationId xmlns:a16="http://schemas.microsoft.com/office/drawing/2014/main" id="{D1197715-64D4-4100-8836-27923C70A022}"/>
              </a:ext>
            </a:extLst>
          </p:cNvPr>
          <p:cNvSpPr>
            <a:spLocks noGrp="1"/>
          </p:cNvSpPr>
          <p:nvPr>
            <p:ph idx="1"/>
          </p:nvPr>
        </p:nvSpPr>
        <p:spPr>
          <a:xfrm>
            <a:off x="5401095" y="1593273"/>
            <a:ext cx="6167450" cy="4655127"/>
          </a:xfrm>
          <a:noFill/>
        </p:spPr>
        <p:txBody>
          <a:bodyPr>
            <a:normAutofit/>
          </a:bodyPr>
          <a:lstStyle/>
          <a:p>
            <a:r>
              <a:rPr lang="en-US" dirty="0">
                <a:solidFill>
                  <a:schemeClr val="accent1">
                    <a:lumMod val="75000"/>
                  </a:schemeClr>
                </a:solidFill>
              </a:rPr>
              <a:t>There is no better way to enjoy nature than to hike trails. To fully appreciate your surroundings, you must take it in slowly. The sights, the sounds and the smells of nature cannot be absorbed in an air-conditioned car traveling 80 miles an hour. You must fully engage your senses to your surroundings to get the peace and tranquility that only a hike can give. To decompress from life, you must slow down and spend time in nature. And we can make it easier with our “Take A Hike” app to help you plan and record your experiences. Walk through the interesting paths of life. See the sights that are not available on any road. And take a hike!</a:t>
            </a:r>
          </a:p>
          <a:p>
            <a:endParaRPr lang="en-US" dirty="0">
              <a:solidFill>
                <a:schemeClr val="accent1">
                  <a:lumMod val="60000"/>
                  <a:lumOff val="40000"/>
                </a:schemeClr>
              </a:solidFill>
            </a:endParaRPr>
          </a:p>
        </p:txBody>
      </p:sp>
      <p:pic>
        <p:nvPicPr>
          <p:cNvPr id="4" name="Picture 3">
            <a:extLst>
              <a:ext uri="{FF2B5EF4-FFF2-40B4-BE49-F238E27FC236}">
                <a16:creationId xmlns:a16="http://schemas.microsoft.com/office/drawing/2014/main" id="{1EBEDFAD-6980-4D91-9EC9-0446A501A304}"/>
              </a:ext>
            </a:extLst>
          </p:cNvPr>
          <p:cNvPicPr/>
          <p:nvPr/>
        </p:nvPicPr>
        <p:blipFill rotWithShape="1">
          <a:blip r:embed="rId2" cstate="print">
            <a:extLst>
              <a:ext uri="{28A0092B-C50C-407E-A947-70E740481C1C}">
                <a14:useLocalDpi xmlns:a14="http://schemas.microsoft.com/office/drawing/2010/main" val="0"/>
              </a:ext>
            </a:extLst>
          </a:blip>
          <a:srcRect l="18430" r="28365"/>
          <a:stretch/>
        </p:blipFill>
        <p:spPr bwMode="auto">
          <a:xfrm>
            <a:off x="386194" y="415636"/>
            <a:ext cx="4684569" cy="602672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25358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9D516FB-CBEB-4127-8EB2-DB71D9359318}"/>
              </a:ext>
            </a:extLst>
          </p:cNvPr>
          <p:cNvPicPr>
            <a:picLocks noChangeAspect="1"/>
          </p:cNvPicPr>
          <p:nvPr/>
        </p:nvPicPr>
        <p:blipFill>
          <a:blip r:embed="rId2"/>
          <a:stretch>
            <a:fillRect/>
          </a:stretch>
        </p:blipFill>
        <p:spPr>
          <a:xfrm>
            <a:off x="220980" y="200591"/>
            <a:ext cx="11750040" cy="5839597"/>
          </a:xfrm>
          <a:prstGeom prst="rect">
            <a:avLst/>
          </a:prstGeom>
        </p:spPr>
      </p:pic>
      <p:sp>
        <p:nvSpPr>
          <p:cNvPr id="4" name="TextBox 3">
            <a:extLst>
              <a:ext uri="{FF2B5EF4-FFF2-40B4-BE49-F238E27FC236}">
                <a16:creationId xmlns:a16="http://schemas.microsoft.com/office/drawing/2014/main" id="{DDCB26EE-A9E5-481D-9FBD-95B53803492F}"/>
              </a:ext>
            </a:extLst>
          </p:cNvPr>
          <p:cNvSpPr txBox="1"/>
          <p:nvPr/>
        </p:nvSpPr>
        <p:spPr>
          <a:xfrm>
            <a:off x="701040" y="6077602"/>
            <a:ext cx="1126998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Sign in first time with name, address, email and password. This makes a cookie for reusing program.</a:t>
            </a:r>
          </a:p>
        </p:txBody>
      </p:sp>
    </p:spTree>
    <p:extLst>
      <p:ext uri="{BB962C8B-B14F-4D97-AF65-F5344CB8AC3E}">
        <p14:creationId xmlns:p14="http://schemas.microsoft.com/office/powerpoint/2010/main" val="4134862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C63B040-EC8E-4D2A-B69C-00D25CA5BF9F}"/>
              </a:ext>
            </a:extLst>
          </p:cNvPr>
          <p:cNvSpPr txBox="1"/>
          <p:nvPr/>
        </p:nvSpPr>
        <p:spPr>
          <a:xfrm>
            <a:off x="205605" y="5947954"/>
            <a:ext cx="11780790" cy="584775"/>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Second page with sign in and parameters for the hike</a:t>
            </a:r>
          </a:p>
        </p:txBody>
      </p:sp>
      <p:pic>
        <p:nvPicPr>
          <p:cNvPr id="2" name="Picture 1">
            <a:extLst>
              <a:ext uri="{FF2B5EF4-FFF2-40B4-BE49-F238E27FC236}">
                <a16:creationId xmlns:a16="http://schemas.microsoft.com/office/drawing/2014/main" id="{75C800E1-C57B-4A02-9614-2C8E13808DF0}"/>
              </a:ext>
            </a:extLst>
          </p:cNvPr>
          <p:cNvPicPr>
            <a:picLocks noChangeAspect="1"/>
          </p:cNvPicPr>
          <p:nvPr/>
        </p:nvPicPr>
        <p:blipFill>
          <a:blip r:embed="rId2"/>
          <a:stretch>
            <a:fillRect/>
          </a:stretch>
        </p:blipFill>
        <p:spPr>
          <a:xfrm>
            <a:off x="228937" y="191201"/>
            <a:ext cx="11734126" cy="5756753"/>
          </a:xfrm>
          <a:prstGeom prst="rect">
            <a:avLst/>
          </a:prstGeom>
        </p:spPr>
      </p:pic>
    </p:spTree>
    <p:extLst>
      <p:ext uri="{BB962C8B-B14F-4D97-AF65-F5344CB8AC3E}">
        <p14:creationId xmlns:p14="http://schemas.microsoft.com/office/powerpoint/2010/main" val="3408416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115DE-72BE-446E-8A4F-E29D07F376BC}"/>
              </a:ext>
            </a:extLst>
          </p:cNvPr>
          <p:cNvSpPr>
            <a:spLocks noGrp="1"/>
          </p:cNvSpPr>
          <p:nvPr>
            <p:ph type="title"/>
          </p:nvPr>
        </p:nvSpPr>
        <p:spPr>
          <a:xfrm>
            <a:off x="1143000" y="609600"/>
            <a:ext cx="2357582" cy="748145"/>
          </a:xfrm>
        </p:spPr>
        <p:txBody>
          <a:bodyPr/>
          <a:lstStyle/>
          <a:p>
            <a:r>
              <a:rPr lang="en-US" dirty="0"/>
              <a:t>Features:</a:t>
            </a:r>
          </a:p>
        </p:txBody>
      </p:sp>
      <p:pic>
        <p:nvPicPr>
          <p:cNvPr id="4" name="Content Placeholder 3">
            <a:extLst>
              <a:ext uri="{FF2B5EF4-FFF2-40B4-BE49-F238E27FC236}">
                <a16:creationId xmlns:a16="http://schemas.microsoft.com/office/drawing/2014/main" id="{781BBC3A-D552-4284-AF53-517DEFF4FBE8}"/>
              </a:ext>
            </a:extLst>
          </p:cNvPr>
          <p:cNvPicPr>
            <a:picLocks noGrp="1" noChangeAspect="1"/>
          </p:cNvPicPr>
          <p:nvPr>
            <p:ph idx="1"/>
          </p:nvPr>
        </p:nvPicPr>
        <p:blipFill>
          <a:blip r:embed="rId2"/>
          <a:stretch>
            <a:fillRect/>
          </a:stretch>
        </p:blipFill>
        <p:spPr>
          <a:xfrm>
            <a:off x="870384" y="5249754"/>
            <a:ext cx="10481107" cy="1173582"/>
          </a:xfrm>
          <a:prstGeom prst="rect">
            <a:avLst/>
          </a:prstGeom>
        </p:spPr>
      </p:pic>
      <p:pic>
        <p:nvPicPr>
          <p:cNvPr id="6" name="Picture 5">
            <a:extLst>
              <a:ext uri="{FF2B5EF4-FFF2-40B4-BE49-F238E27FC236}">
                <a16:creationId xmlns:a16="http://schemas.microsoft.com/office/drawing/2014/main" id="{3C6AF922-8A6E-4794-A268-C09A103336F5}"/>
              </a:ext>
            </a:extLst>
          </p:cNvPr>
          <p:cNvPicPr>
            <a:picLocks noChangeAspect="1"/>
          </p:cNvPicPr>
          <p:nvPr/>
        </p:nvPicPr>
        <p:blipFill>
          <a:blip r:embed="rId3"/>
          <a:stretch>
            <a:fillRect/>
          </a:stretch>
        </p:blipFill>
        <p:spPr>
          <a:xfrm>
            <a:off x="7421189" y="434664"/>
            <a:ext cx="3800995" cy="1093734"/>
          </a:xfrm>
          <a:prstGeom prst="rect">
            <a:avLst/>
          </a:prstGeom>
        </p:spPr>
      </p:pic>
      <p:pic>
        <p:nvPicPr>
          <p:cNvPr id="10" name="Picture 9">
            <a:extLst>
              <a:ext uri="{FF2B5EF4-FFF2-40B4-BE49-F238E27FC236}">
                <a16:creationId xmlns:a16="http://schemas.microsoft.com/office/drawing/2014/main" id="{9A38DCF3-9EDA-4381-8B23-B8E7200C0D01}"/>
              </a:ext>
            </a:extLst>
          </p:cNvPr>
          <p:cNvPicPr>
            <a:picLocks noChangeAspect="1"/>
          </p:cNvPicPr>
          <p:nvPr/>
        </p:nvPicPr>
        <p:blipFill>
          <a:blip r:embed="rId4"/>
          <a:stretch>
            <a:fillRect/>
          </a:stretch>
        </p:blipFill>
        <p:spPr>
          <a:xfrm>
            <a:off x="851094" y="1357745"/>
            <a:ext cx="10481106" cy="3804263"/>
          </a:xfrm>
          <a:prstGeom prst="rect">
            <a:avLst/>
          </a:prstGeom>
        </p:spPr>
      </p:pic>
    </p:spTree>
    <p:extLst>
      <p:ext uri="{BB962C8B-B14F-4D97-AF65-F5344CB8AC3E}">
        <p14:creationId xmlns:p14="http://schemas.microsoft.com/office/powerpoint/2010/main" val="38108244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E9CF7-1E0D-4B16-90EB-EE95C380F79C}"/>
              </a:ext>
            </a:extLst>
          </p:cNvPr>
          <p:cNvSpPr>
            <a:spLocks noGrp="1"/>
          </p:cNvSpPr>
          <p:nvPr>
            <p:ph type="title"/>
          </p:nvPr>
        </p:nvSpPr>
        <p:spPr>
          <a:xfrm>
            <a:off x="592572" y="456961"/>
            <a:ext cx="11399982" cy="604448"/>
          </a:xfrm>
        </p:spPr>
        <p:txBody>
          <a:bodyPr>
            <a:normAutofit fontScale="90000"/>
          </a:bodyPr>
          <a:lstStyle/>
          <a:p>
            <a:r>
              <a:rPr lang="en-US" dirty="0"/>
              <a:t>                     Key Hiking  difficulty level</a:t>
            </a:r>
          </a:p>
        </p:txBody>
      </p:sp>
      <p:pic>
        <p:nvPicPr>
          <p:cNvPr id="8" name="Picture 7">
            <a:extLst>
              <a:ext uri="{FF2B5EF4-FFF2-40B4-BE49-F238E27FC236}">
                <a16:creationId xmlns:a16="http://schemas.microsoft.com/office/drawing/2014/main" id="{D6C0B003-CF4B-4E62-B40F-E372CCB96E38}"/>
              </a:ext>
            </a:extLst>
          </p:cNvPr>
          <p:cNvPicPr>
            <a:picLocks noChangeAspect="1"/>
          </p:cNvPicPr>
          <p:nvPr/>
        </p:nvPicPr>
        <p:blipFill>
          <a:blip r:embed="rId2"/>
          <a:stretch>
            <a:fillRect/>
          </a:stretch>
        </p:blipFill>
        <p:spPr>
          <a:xfrm>
            <a:off x="6655476" y="964878"/>
            <a:ext cx="5224797" cy="5653562"/>
          </a:xfrm>
          <a:prstGeom prst="rect">
            <a:avLst/>
          </a:prstGeom>
        </p:spPr>
      </p:pic>
      <p:sp>
        <p:nvSpPr>
          <p:cNvPr id="11" name="Arrow: Right 10">
            <a:extLst>
              <a:ext uri="{FF2B5EF4-FFF2-40B4-BE49-F238E27FC236}">
                <a16:creationId xmlns:a16="http://schemas.microsoft.com/office/drawing/2014/main" id="{29045A90-37CB-4160-881D-38649B4BAD31}"/>
              </a:ext>
            </a:extLst>
          </p:cNvPr>
          <p:cNvSpPr/>
          <p:nvPr/>
        </p:nvSpPr>
        <p:spPr>
          <a:xfrm>
            <a:off x="6038555" y="1329569"/>
            <a:ext cx="655782" cy="3584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5498007C-B019-42A0-AF9A-8F6AEA4A7167}"/>
              </a:ext>
            </a:extLst>
          </p:cNvPr>
          <p:cNvSpPr/>
          <p:nvPr/>
        </p:nvSpPr>
        <p:spPr>
          <a:xfrm>
            <a:off x="5988910" y="5534706"/>
            <a:ext cx="655782" cy="3584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025A9871-08C6-4D1A-9603-E858587D4317}"/>
              </a:ext>
            </a:extLst>
          </p:cNvPr>
          <p:cNvSpPr/>
          <p:nvPr/>
        </p:nvSpPr>
        <p:spPr>
          <a:xfrm>
            <a:off x="5999694" y="2435410"/>
            <a:ext cx="655782" cy="3584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4DA2A4BC-2B4A-43CF-87BF-1017DA0E30F3}"/>
              </a:ext>
            </a:extLst>
          </p:cNvPr>
          <p:cNvSpPr/>
          <p:nvPr/>
        </p:nvSpPr>
        <p:spPr>
          <a:xfrm>
            <a:off x="5987332" y="3481508"/>
            <a:ext cx="655782" cy="3584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86FCFA0D-66C9-44F5-AA6B-5407763D999E}"/>
              </a:ext>
            </a:extLst>
          </p:cNvPr>
          <p:cNvSpPr/>
          <p:nvPr/>
        </p:nvSpPr>
        <p:spPr>
          <a:xfrm>
            <a:off x="5985164" y="4428865"/>
            <a:ext cx="655782" cy="3584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614276A-2C32-4447-A007-87668E56DED8}"/>
              </a:ext>
            </a:extLst>
          </p:cNvPr>
          <p:cNvSpPr txBox="1"/>
          <p:nvPr/>
        </p:nvSpPr>
        <p:spPr>
          <a:xfrm>
            <a:off x="1676401" y="1174399"/>
            <a:ext cx="2326888" cy="4801314"/>
          </a:xfrm>
          <a:prstGeom prst="rect">
            <a:avLst/>
          </a:prstGeom>
          <a:noFill/>
        </p:spPr>
        <p:txBody>
          <a:bodyPr wrap="square" rtlCol="0">
            <a:spAutoFit/>
          </a:bodyPr>
          <a:lstStyle/>
          <a:p>
            <a:endParaRPr lang="en-US" dirty="0"/>
          </a:p>
          <a:p>
            <a:r>
              <a:rPr lang="en-US" dirty="0"/>
              <a:t>Blue box </a:t>
            </a:r>
          </a:p>
          <a:p>
            <a:endParaRPr lang="en-US" dirty="0"/>
          </a:p>
          <a:p>
            <a:endParaRPr lang="en-US" dirty="0"/>
          </a:p>
          <a:p>
            <a:r>
              <a:rPr lang="en-US" dirty="0"/>
              <a:t>Black</a:t>
            </a:r>
          </a:p>
          <a:p>
            <a:r>
              <a:rPr lang="en-US" dirty="0"/>
              <a:t>Diamond </a:t>
            </a:r>
          </a:p>
          <a:p>
            <a:endParaRPr lang="en-US" dirty="0"/>
          </a:p>
          <a:p>
            <a:endParaRPr lang="en-US" dirty="0"/>
          </a:p>
          <a:p>
            <a:r>
              <a:rPr lang="en-US" dirty="0"/>
              <a:t>Blue Square</a:t>
            </a:r>
          </a:p>
          <a:p>
            <a:r>
              <a:rPr lang="en-US" dirty="0"/>
              <a:t>Black Diamond</a:t>
            </a:r>
          </a:p>
          <a:p>
            <a:endParaRPr lang="en-US" dirty="0"/>
          </a:p>
          <a:p>
            <a:endParaRPr lang="en-US" dirty="0"/>
          </a:p>
          <a:p>
            <a:r>
              <a:rPr lang="en-US" dirty="0"/>
              <a:t>Blue square green circle</a:t>
            </a:r>
          </a:p>
          <a:p>
            <a:endParaRPr lang="en-US" dirty="0"/>
          </a:p>
          <a:p>
            <a:endParaRPr lang="en-US" dirty="0"/>
          </a:p>
          <a:p>
            <a:r>
              <a:rPr lang="en-US" dirty="0"/>
              <a:t>Blue square</a:t>
            </a:r>
          </a:p>
        </p:txBody>
      </p:sp>
      <p:sp>
        <p:nvSpPr>
          <p:cNvPr id="18" name="TextBox 17">
            <a:extLst>
              <a:ext uri="{FF2B5EF4-FFF2-40B4-BE49-F238E27FC236}">
                <a16:creationId xmlns:a16="http://schemas.microsoft.com/office/drawing/2014/main" id="{3C64C312-3AF2-40B6-BFB2-309D20AEE385}"/>
              </a:ext>
            </a:extLst>
          </p:cNvPr>
          <p:cNvSpPr txBox="1"/>
          <p:nvPr/>
        </p:nvSpPr>
        <p:spPr>
          <a:xfrm>
            <a:off x="4086125" y="1398558"/>
            <a:ext cx="1869594" cy="4524315"/>
          </a:xfrm>
          <a:prstGeom prst="rect">
            <a:avLst/>
          </a:prstGeom>
          <a:noFill/>
        </p:spPr>
        <p:txBody>
          <a:bodyPr wrap="square" rtlCol="0">
            <a:spAutoFit/>
          </a:bodyPr>
          <a:lstStyle/>
          <a:p>
            <a:r>
              <a:rPr lang="en-US" dirty="0"/>
              <a:t>Intermediate hike</a:t>
            </a:r>
          </a:p>
          <a:p>
            <a:endParaRPr lang="en-US" dirty="0"/>
          </a:p>
          <a:p>
            <a:endParaRPr lang="en-US" dirty="0"/>
          </a:p>
          <a:p>
            <a:endParaRPr lang="en-US" dirty="0"/>
          </a:p>
          <a:p>
            <a:r>
              <a:rPr lang="en-US" dirty="0"/>
              <a:t>Extremely Hard</a:t>
            </a:r>
          </a:p>
          <a:p>
            <a:endParaRPr lang="en-US" dirty="0"/>
          </a:p>
          <a:p>
            <a:endParaRPr lang="en-US" dirty="0"/>
          </a:p>
          <a:p>
            <a:endParaRPr lang="en-US" dirty="0"/>
          </a:p>
          <a:p>
            <a:r>
              <a:rPr lang="en-US" dirty="0"/>
              <a:t>Medium Hard</a:t>
            </a:r>
          </a:p>
          <a:p>
            <a:endParaRPr lang="en-US" dirty="0"/>
          </a:p>
          <a:p>
            <a:endParaRPr lang="en-US" dirty="0"/>
          </a:p>
          <a:p>
            <a:r>
              <a:rPr lang="en-US" dirty="0"/>
              <a:t>Medium Easy</a:t>
            </a:r>
          </a:p>
          <a:p>
            <a:endParaRPr lang="en-US" dirty="0"/>
          </a:p>
          <a:p>
            <a:endParaRPr lang="en-US" dirty="0"/>
          </a:p>
          <a:p>
            <a:endParaRPr lang="en-US" dirty="0"/>
          </a:p>
          <a:p>
            <a:r>
              <a:rPr lang="en-US" dirty="0"/>
              <a:t>Intermediate</a:t>
            </a:r>
          </a:p>
        </p:txBody>
      </p:sp>
    </p:spTree>
    <p:extLst>
      <p:ext uri="{BB962C8B-B14F-4D97-AF65-F5344CB8AC3E}">
        <p14:creationId xmlns:p14="http://schemas.microsoft.com/office/powerpoint/2010/main" val="1491902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93F55-9E43-4457-BB26-BB9E6DBAFAE8}"/>
              </a:ext>
            </a:extLst>
          </p:cNvPr>
          <p:cNvSpPr>
            <a:spLocks noGrp="1"/>
          </p:cNvSpPr>
          <p:nvPr>
            <p:ph type="title"/>
          </p:nvPr>
        </p:nvSpPr>
        <p:spPr/>
        <p:txBody>
          <a:bodyPr/>
          <a:lstStyle/>
          <a:p>
            <a:r>
              <a:rPr lang="en-US" dirty="0"/>
              <a:t>Project parameters needed for project</a:t>
            </a:r>
          </a:p>
        </p:txBody>
      </p:sp>
      <p:sp>
        <p:nvSpPr>
          <p:cNvPr id="3" name="Content Placeholder 2">
            <a:extLst>
              <a:ext uri="{FF2B5EF4-FFF2-40B4-BE49-F238E27FC236}">
                <a16:creationId xmlns:a16="http://schemas.microsoft.com/office/drawing/2014/main" id="{DF00C02A-7651-49A1-83DF-721A17B1CA1A}"/>
              </a:ext>
            </a:extLst>
          </p:cNvPr>
          <p:cNvSpPr>
            <a:spLocks noGrp="1"/>
          </p:cNvSpPr>
          <p:nvPr>
            <p:ph idx="1"/>
          </p:nvPr>
        </p:nvSpPr>
        <p:spPr/>
        <p:txBody>
          <a:bodyPr/>
          <a:lstStyle/>
          <a:p>
            <a:r>
              <a:rPr lang="en-US" dirty="0">
                <a:hlinkClick r:id="rId2"/>
              </a:rPr>
              <a:t>https://www.hikingproject.com/</a:t>
            </a:r>
            <a:endParaRPr lang="en-US" dirty="0"/>
          </a:p>
          <a:p>
            <a:r>
              <a:rPr lang="en-US" dirty="0" err="1"/>
              <a:t>Zipcode</a:t>
            </a:r>
            <a:r>
              <a:rPr lang="en-US" dirty="0"/>
              <a:t> </a:t>
            </a:r>
            <a:r>
              <a:rPr lang="en-US" dirty="0" err="1"/>
              <a:t>npm</a:t>
            </a:r>
            <a:endParaRPr lang="en-US" dirty="0"/>
          </a:p>
          <a:p>
            <a:r>
              <a:rPr lang="en-US" dirty="0"/>
              <a:t>Passport.js</a:t>
            </a:r>
          </a:p>
          <a:p>
            <a:r>
              <a:rPr lang="en-US" dirty="0"/>
              <a:t>Use cookies for sign in</a:t>
            </a:r>
          </a:p>
          <a:p>
            <a:r>
              <a:rPr lang="en-US" dirty="0"/>
              <a:t>Handlebars</a:t>
            </a:r>
          </a:p>
          <a:p>
            <a:r>
              <a:rPr lang="en-US" u="sng" dirty="0">
                <a:hlinkClick r:id="rId3"/>
              </a:rPr>
              <a:t>https://maps.googleapis.com/maps/api/geocode/json?latlng</a:t>
            </a:r>
            <a:r>
              <a:rPr lang="en-US" dirty="0"/>
              <a:t> google maps supply latitude and longitude coordinates.</a:t>
            </a:r>
          </a:p>
          <a:p>
            <a:endParaRPr lang="en-US" dirty="0"/>
          </a:p>
        </p:txBody>
      </p:sp>
    </p:spTree>
    <p:extLst>
      <p:ext uri="{BB962C8B-B14F-4D97-AF65-F5344CB8AC3E}">
        <p14:creationId xmlns:p14="http://schemas.microsoft.com/office/powerpoint/2010/main" val="15960882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AD3AC1-8F23-481F-ABF0-DAB0CC99DA39}"/>
              </a:ext>
            </a:extLst>
          </p:cNvPr>
          <p:cNvSpPr txBox="1"/>
          <p:nvPr/>
        </p:nvSpPr>
        <p:spPr>
          <a:xfrm>
            <a:off x="4398579" y="993228"/>
            <a:ext cx="3476297" cy="369332"/>
          </a:xfrm>
          <a:prstGeom prst="rect">
            <a:avLst/>
          </a:prstGeom>
          <a:solidFill>
            <a:schemeClr val="bg1"/>
          </a:solidFill>
        </p:spPr>
        <p:txBody>
          <a:bodyPr wrap="square" rtlCol="0">
            <a:spAutoFit/>
          </a:bodyPr>
          <a:lstStyle/>
          <a:p>
            <a:endParaRPr lang="en-US" dirty="0"/>
          </a:p>
        </p:txBody>
      </p:sp>
      <p:pic>
        <p:nvPicPr>
          <p:cNvPr id="4" name="Picture 3">
            <a:extLst>
              <a:ext uri="{FF2B5EF4-FFF2-40B4-BE49-F238E27FC236}">
                <a16:creationId xmlns:a16="http://schemas.microsoft.com/office/drawing/2014/main" id="{DC4EE6E7-E580-4671-9911-89CACB5D39C0}"/>
              </a:ext>
            </a:extLst>
          </p:cNvPr>
          <p:cNvPicPr>
            <a:picLocks noChangeAspect="1"/>
          </p:cNvPicPr>
          <p:nvPr/>
        </p:nvPicPr>
        <p:blipFill>
          <a:blip r:embed="rId2"/>
          <a:stretch>
            <a:fillRect/>
          </a:stretch>
        </p:blipFill>
        <p:spPr>
          <a:xfrm>
            <a:off x="400878" y="275572"/>
            <a:ext cx="11390243" cy="6325643"/>
          </a:xfrm>
          <a:prstGeom prst="rect">
            <a:avLst/>
          </a:prstGeom>
        </p:spPr>
      </p:pic>
    </p:spTree>
    <p:extLst>
      <p:ext uri="{BB962C8B-B14F-4D97-AF65-F5344CB8AC3E}">
        <p14:creationId xmlns:p14="http://schemas.microsoft.com/office/powerpoint/2010/main" val="25617926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E3DC42C2-6B58-404C-B339-2C72808A5B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a:extLst>
              <a:ext uri="{FF2B5EF4-FFF2-40B4-BE49-F238E27FC236}">
                <a16:creationId xmlns:a16="http://schemas.microsoft.com/office/drawing/2014/main" id="{FCF82941-5589-49BF-B6B1-76122B2D0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pic>
        <p:nvPicPr>
          <p:cNvPr id="7" name="Picture 6">
            <a:extLst>
              <a:ext uri="{FF2B5EF4-FFF2-40B4-BE49-F238E27FC236}">
                <a16:creationId xmlns:a16="http://schemas.microsoft.com/office/drawing/2014/main" id="{D781B354-D521-4315-A861-BD773A58F53A}"/>
              </a:ext>
            </a:extLst>
          </p:cNvPr>
          <p:cNvPicPr/>
          <p:nvPr/>
        </p:nvPicPr>
        <p:blipFill rotWithShape="1">
          <a:blip r:embed="rId3">
            <a:extLst>
              <a:ext uri="{28A0092B-C50C-407E-A947-70E740481C1C}">
                <a14:useLocalDpi xmlns:a14="http://schemas.microsoft.com/office/drawing/2010/main" val="0"/>
              </a:ext>
            </a:extLst>
          </a:blip>
          <a:srcRect l="5128" r="4968"/>
          <a:stretch/>
        </p:blipFill>
        <p:spPr bwMode="auto">
          <a:xfrm>
            <a:off x="349733" y="414766"/>
            <a:ext cx="7508806" cy="6012538"/>
          </a:xfrm>
          <a:prstGeom prst="rect">
            <a:avLst/>
          </a:prstGeom>
          <a:noFill/>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5BE8A780-9B46-4532-B409-8FA022B0F341}"/>
              </a:ext>
            </a:extLst>
          </p:cNvPr>
          <p:cNvSpPr txBox="1"/>
          <p:nvPr/>
        </p:nvSpPr>
        <p:spPr>
          <a:xfrm>
            <a:off x="8242852" y="3036317"/>
            <a:ext cx="3190672" cy="769441"/>
          </a:xfrm>
          <a:prstGeom prst="rect">
            <a:avLst/>
          </a:prstGeom>
          <a:noFill/>
        </p:spPr>
        <p:txBody>
          <a:bodyPr wrap="square" rtlCol="0" anchor="ctr">
            <a:spAutoFit/>
          </a:bodyPr>
          <a:lstStyle/>
          <a:p>
            <a:r>
              <a:rPr lang="en-US" sz="4400" dirty="0">
                <a:solidFill>
                  <a:schemeClr val="bg1"/>
                </a:solidFill>
                <a:latin typeface="Verdana" panose="020B0604030504040204" pitchFamily="34" charset="0"/>
                <a:ea typeface="Verdana" panose="020B0604030504040204" pitchFamily="34" charset="0"/>
              </a:rPr>
              <a:t>Thank You</a:t>
            </a:r>
          </a:p>
        </p:txBody>
      </p:sp>
    </p:spTree>
    <p:extLst>
      <p:ext uri="{BB962C8B-B14F-4D97-AF65-F5344CB8AC3E}">
        <p14:creationId xmlns:p14="http://schemas.microsoft.com/office/powerpoint/2010/main" val="1646983618"/>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TM67669924_Tourism Facet design_SL_V1.potx" id="{D0F5A3CA-A3E0-46A4-842D-54235329B036}" vid="{CC104E13-6C99-493A-BE46-C3FC9EFF07F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5AD055F-6A08-4727-8DB8-D3FD1D1AA779}">
  <ds:schemaRefs>
    <ds:schemaRef ds:uri="http://schemas.microsoft.com/sharepoint/v3/contenttype/forms"/>
  </ds:schemaRefs>
</ds:datastoreItem>
</file>

<file path=customXml/itemProps2.xml><?xml version="1.0" encoding="utf-8"?>
<ds:datastoreItem xmlns:ds="http://schemas.openxmlformats.org/officeDocument/2006/customXml" ds:itemID="{76D2BE83-DF44-4303-B10A-0916C5AD39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557C456-CC1D-4991-B397-26B0CCF834E5}">
  <ds:schemaRefs>
    <ds:schemaRef ds:uri="http://schemas.microsoft.com/office/2006/documentManagement/types"/>
    <ds:schemaRef ds:uri="http://purl.org/dc/elements/1.1/"/>
    <ds:schemaRef ds:uri="http://schemas.microsoft.com/office/2006/metadata/propertie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71af3243-3dd4-4a8d-8c0d-dd76da1f02a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261</Words>
  <Application>Microsoft Office PowerPoint</Application>
  <PresentationFormat>Widescreen</PresentationFormat>
  <Paragraphs>50</Paragraphs>
  <Slides>9</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Corbel</vt:lpstr>
      <vt:lpstr>Verdana</vt:lpstr>
      <vt:lpstr>Basis</vt:lpstr>
      <vt:lpstr>Take  A  Hike</vt:lpstr>
      <vt:lpstr>Why we chose hiking?</vt:lpstr>
      <vt:lpstr>PowerPoint Presentation</vt:lpstr>
      <vt:lpstr>PowerPoint Presentation</vt:lpstr>
      <vt:lpstr>Features:</vt:lpstr>
      <vt:lpstr>                     Key Hiking  difficulty level</vt:lpstr>
      <vt:lpstr>Project parameters needed for project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2019-06-01T05:16:32Z</dcterms:created>
  <dcterms:modified xsi:type="dcterms:W3CDTF">2019-06-06T02:52:22Z</dcterms:modified>
</cp:coreProperties>
</file>